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2"/>
    <p:restoredTop sz="94649"/>
  </p:normalViewPr>
  <p:slideViewPr>
    <p:cSldViewPr snapToGrid="0">
      <p:cViewPr varScale="1">
        <p:scale>
          <a:sx n="180" d="100"/>
          <a:sy n="180" d="100"/>
        </p:scale>
        <p:origin x="22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840C-C03A-56F2-2E3F-E8EB3CF16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360FC-14BB-93D9-38E4-8DF2C52A4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18518-287E-90E5-273D-0C4CE68A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08CFA-76A7-EFCB-3CC3-BB3F97C4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AAA23-8DCB-FBB4-37C7-6A83AF8F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0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67FF-3688-DA6E-FA5B-57EF5D20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087DE-4A2B-981B-6A55-9C5FD29AD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5E529-653B-46A1-7134-D6780AC7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27DAF-E451-FE48-C2A4-61803DFF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BD21C-5086-B60D-78CF-543A67B9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A9D184-A604-5F3D-7662-AC2F11449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9C100-1855-EC0F-E3BC-794204DDC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25239-00AB-A72B-69DC-31E24583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C91F3-8122-5ED3-6E4B-D625AFC3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4E318-70BA-A51E-F692-6A832D00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3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537A-5FBF-5F42-FB98-E22462D80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0726-483F-D7BA-30B4-D649F656C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94084-3EC8-B1B6-DFA6-F94B8BF54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467B3-BC71-6DA8-532F-B94B19D6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5A22A-8BE3-3B47-96DC-208B6BE6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F966-65EF-880C-A3AD-BE744B1B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1FFEB-EB8B-DD36-EF8D-960D805C5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3510-C781-0858-1D25-B62A8129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836D0-8AA5-3CC0-03B9-AFF10C42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FF69C-DE44-B9F1-2F61-A9AF5C846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2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B914-BBF6-C0A0-871E-E11322A6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E4A2D-4994-6EBC-F893-DE15E8864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6C9A9-949F-AA2C-E2E7-5C8FAC5F9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9A5D9-2BB3-7028-1BA5-7ABDCF5D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1AF12-223A-7C7D-EBCB-1293D489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2FCE9-2F48-CAD0-954C-217A2EA8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5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6362-30CC-6B7C-50CE-CA567F91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18E89-E9C1-7A91-AB8E-CF97604E0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FB680-9B7A-80C1-F0D9-34D3A9C6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2263D-7457-D2D2-ECDB-EF9BF3930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4F6901-9220-86C1-DFE0-C4025ACD9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BE98C3-0586-EE49-ADEF-30A093DE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0A8DB-4274-A21D-8689-10DB0C2F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00F98-DBF1-C13D-753C-80E82B0F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7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DCE3-3E06-B0A0-7F60-4EBB443A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24FB5-1154-30A5-8EE9-8785195EE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924E0-2CD7-1BA2-CB01-41877CF5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661D4-80D5-2C9E-6479-BFA0CC15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566C0-31D8-6C47-35A2-D209F12B4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9799B3-EDE6-396E-5A7A-76BF503E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06539-907F-83D9-53AD-7DED18E1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5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035D-E91A-18BE-8B61-65C561BA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84917-BFF5-901E-94F1-F581B49C6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EFB80-FAE6-0DD5-60B9-DFB5B60AD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F94C3-E414-E17F-B698-79A2E6A9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DF29A-A7EE-C92D-6363-B7768184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56EAA-AD8F-1376-0F8C-6F71D829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0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6CD8-A697-CA77-3D95-9D9BC43E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8B607-7AC2-505B-0509-2EA584E75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AACE0-B4F9-A2D5-CB67-1F027D1A1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A32C3-36C9-2337-EBD0-B10E9583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1956-61EC-4E40-B5A1-2A189F7309E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FCA0A-2CC2-2600-B6E0-86AF5127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D9AB7-E9BD-72A9-B0BD-C06B5878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2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AEE800-C397-F4CE-9267-416AC5E3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F88BC-C633-7356-46D6-E4AD7EA6F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DB6DD-4A04-1FBE-DC1E-361AEA7F0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8B1956-61EC-4E40-B5A1-2A189F7309E6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53C0A-0353-7424-D6E6-752975C8C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12654-5FCF-EE71-85E6-8292A1A64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3B600-54D7-8447-8FD3-4786290C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3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B83DE4-6473-BFF3-2601-0086D3DF8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1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257A2-159E-A4DB-8B38-E520AFB37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32EC0-C9D2-07DF-7D5C-72CCFE89BB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4F7766-D4B6-064F-E873-A820E50A8BCF}"/>
              </a:ext>
            </a:extLst>
          </p:cNvPr>
          <p:cNvSpPr txBox="1"/>
          <p:nvPr/>
        </p:nvSpPr>
        <p:spPr>
          <a:xfrm>
            <a:off x="4352260" y="510363"/>
            <a:ext cx="73364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Heading text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04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B25AB-FCD6-E616-DE3A-CBB3EC86A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EDE4C1-E020-6E8A-6CDC-5B7C93BACF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82A2F5-BEC9-2B45-617B-2D60DD39E65C}"/>
              </a:ext>
            </a:extLst>
          </p:cNvPr>
          <p:cNvSpPr txBox="1"/>
          <p:nvPr/>
        </p:nvSpPr>
        <p:spPr>
          <a:xfrm>
            <a:off x="4352260" y="510363"/>
            <a:ext cx="73364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Heading text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79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014F9-6A55-26E2-949C-CEEE84999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C595FA-6C7E-11A0-43FC-54EC086C3D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7D65AD-6BDB-D09D-4D70-44465739E828}"/>
              </a:ext>
            </a:extLst>
          </p:cNvPr>
          <p:cNvSpPr txBox="1"/>
          <p:nvPr/>
        </p:nvSpPr>
        <p:spPr>
          <a:xfrm>
            <a:off x="4352260" y="510363"/>
            <a:ext cx="73364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Heading text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018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43C81-66B9-D9F4-18BD-3D0AB9BBA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478325-2590-727C-A0F0-D187AF09DB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03381-34F6-8BDB-D90B-ACFC9FFA3138}"/>
              </a:ext>
            </a:extLst>
          </p:cNvPr>
          <p:cNvSpPr txBox="1"/>
          <p:nvPr/>
        </p:nvSpPr>
        <p:spPr>
          <a:xfrm>
            <a:off x="4352260" y="510363"/>
            <a:ext cx="73364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Heading text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1634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0E86F-61BB-CC4E-974E-2C5D44C12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78F4B-B3D7-E014-8121-91C6CF63F6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8A2565-31A2-2483-908F-AEFF3C79793C}"/>
              </a:ext>
            </a:extLst>
          </p:cNvPr>
          <p:cNvSpPr txBox="1"/>
          <p:nvPr/>
        </p:nvSpPr>
        <p:spPr>
          <a:xfrm>
            <a:off x="616688" y="510363"/>
            <a:ext cx="110720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Heading text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75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AF62F-E42F-382E-08C3-3E3C76C6F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CDB5E9-AF04-D18E-C47D-993FB0E3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7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DD34B-5D36-FBD4-A937-D9AE13644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EDEEE-35AB-6C37-4411-50CFCB19C4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1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22E6E-09D6-B11C-8240-8272ACE90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B71CA8-43F2-AAFE-3885-FAC2DAF390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3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F9276-4337-7BBD-049F-F827B6B1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F759D5-4F17-DDFD-A44F-D167E4626B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0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0335D-4C63-7A73-AA80-B203135AC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3E1A3C-33D1-0ED2-70CD-B3A25DD9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7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295A6-1F8A-0869-FF55-4BBFE7D6A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87E927-5FF9-F02B-E863-463E47C7A1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14DAF-1EC1-C1D9-6429-454BBD004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C5D083-86F1-047E-146B-7377C80A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9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8903B-CE01-3B82-E851-7A66DB0A5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B3F23-5B43-F388-7D0D-D6029008E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3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</Words>
  <Application>Microsoft Macintosh PowerPoint</Application>
  <PresentationFormat>Widescreen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 Keong</dc:creator>
  <cp:lastModifiedBy>Patrick Keong</cp:lastModifiedBy>
  <cp:revision>1</cp:revision>
  <dcterms:created xsi:type="dcterms:W3CDTF">2026-05-11T05:14:26Z</dcterms:created>
  <dcterms:modified xsi:type="dcterms:W3CDTF">2026-05-11T05:25:09Z</dcterms:modified>
</cp:coreProperties>
</file>